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57" r:id="rId4"/>
    <p:sldId id="284" r:id="rId5"/>
    <p:sldId id="282" r:id="rId6"/>
    <p:sldId id="283" r:id="rId7"/>
    <p:sldId id="276" r:id="rId8"/>
    <p:sldId id="263" r:id="rId9"/>
    <p:sldId id="264" r:id="rId10"/>
    <p:sldId id="261" r:id="rId11"/>
    <p:sldId id="262" r:id="rId12"/>
    <p:sldId id="265" r:id="rId13"/>
    <p:sldId id="266" r:id="rId14"/>
    <p:sldId id="271" r:id="rId15"/>
    <p:sldId id="273" r:id="rId16"/>
    <p:sldId id="275" r:id="rId17"/>
    <p:sldId id="268" r:id="rId18"/>
    <p:sldId id="272" r:id="rId19"/>
    <p:sldId id="277" r:id="rId20"/>
    <p:sldId id="279" r:id="rId21"/>
    <p:sldId id="278" r:id="rId22"/>
    <p:sldId id="280" r:id="rId23"/>
    <p:sldId id="281" r:id="rId24"/>
    <p:sldId id="270" r:id="rId25"/>
    <p:sldId id="25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47C75B-13CE-4F9B-B265-6ED4A3505837}" v="1" dt="2023-09-23T15:56:45.8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94694"/>
  </p:normalViewPr>
  <p:slideViewPr>
    <p:cSldViewPr snapToGrid="0">
      <p:cViewPr varScale="1">
        <p:scale>
          <a:sx n="78" d="100"/>
          <a:sy n="78" d="100"/>
        </p:scale>
        <p:origin x="68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B96A3-BBCA-FFBB-9F99-836E9E5832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B16D64-F55E-1E8B-B80D-E005DE96F7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8A66D-58B8-CCC2-FF7C-BDEAB1A4E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51837-F75E-1842-A54B-62A33DAC1E7C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5153D-6D99-C4D4-8CDF-99FCDB64B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14C3E8-0275-77E4-8C7E-79CE42888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CDCD4-6142-4D44-91A9-C5B2687B2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010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3DE2D-803D-A98D-2ACE-316E2B94D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A3AD13-3CD5-2599-4AED-95A246AC4D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52C932-055D-12D2-D6F3-DDA555DEE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51837-F75E-1842-A54B-62A33DAC1E7C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3D27E-8EAC-A5C1-F52C-AA81247C4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E6DDD-EAC2-A237-EC62-C182E4FD6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CDCD4-6142-4D44-91A9-C5B2687B2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997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01F6CC-CB34-65A5-CB70-46E8999EAC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68A74F-7357-0AEE-213D-BECAA0C3D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886430-0B90-8928-4E9A-D04733C1D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51837-F75E-1842-A54B-62A33DAC1E7C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71D346-3B67-F1A5-4828-C65A5A104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90641-5866-F3B4-7FC5-BCB104AFB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CDCD4-6142-4D44-91A9-C5B2687B2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91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7B996-6665-3E06-26CC-76349CB37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DF63B-709A-267F-BED3-54ECD8E3D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F20FB-C95C-CE8A-095F-9C5E91896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51837-F75E-1842-A54B-62A33DAC1E7C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4521A0-40A0-3CB7-DC6C-5BD95E253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7C0F5-C6CB-95DF-0522-5BE0CD694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CDCD4-6142-4D44-91A9-C5B2687B2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9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53C35-E626-0850-B957-ED1407509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9FA7AC-ECD4-3CAB-F31D-6CAD9B597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5E077D-E8EA-7250-AE65-6E13A9AA5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51837-F75E-1842-A54B-62A33DAC1E7C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0DD67-BF39-A6DD-EE99-38E137C8A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BFD7F-C821-D981-201F-0C135DD9E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CDCD4-6142-4D44-91A9-C5B2687B2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321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88BCC-1DDD-4A07-DE54-A139D4C7A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DA3405-754F-5CB3-F656-2C40B18CD6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2594EE-F991-59BF-E47D-FAA4A20D39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B4381A-F17F-10BE-022B-677FB5CEA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51837-F75E-1842-A54B-62A33DAC1E7C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CBF0BF-6311-44A6-7679-D119E4A5C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0097E5-CDDC-D1EC-290B-80AE8BBE9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CDCD4-6142-4D44-91A9-C5B2687B2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855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09AAC-3AB4-5C44-795C-DDFAF833D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AF953A-95D6-479F-856D-AD24B0773D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AF0F52-6AC0-F70D-57C7-077A6E5077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47A8AF-0841-FB89-3823-718C6211F1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EEDA5E-90C1-9B6D-63D5-A8BA6DAE45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69D988-FD23-7251-AC34-F94BF8EBA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51837-F75E-1842-A54B-62A33DAC1E7C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CF9782-A48B-C121-FB41-37DBBD403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7D0DB2-9AD7-5004-1CDA-B4D205FE9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CDCD4-6142-4D44-91A9-C5B2687B2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056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90410-2C09-BAF9-9112-7136C3E5F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970266-8228-86CE-AA43-567DBAC4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51837-F75E-1842-A54B-62A33DAC1E7C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5FDE43-4E9C-4794-F421-006AB8293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A429D2-B0D8-4438-8417-601B24652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CDCD4-6142-4D44-91A9-C5B2687B2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137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43248A-C3F7-7970-D681-B1C25D80A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51837-F75E-1842-A54B-62A33DAC1E7C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EC0A19-7E8B-F663-2935-5CBCDF8B5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BF1C78-7556-F8E2-B495-F3137FC3C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CDCD4-6142-4D44-91A9-C5B2687B2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200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5AAAD-02C5-7F24-0FAA-A2473FEA7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FC7BC-2DB5-125D-FB9F-1D8F37D0E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FD257B-94CB-D151-294C-1B77CF69E4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BF5F17-A7A6-79AB-1ADC-780F867A4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51837-F75E-1842-A54B-62A33DAC1E7C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187ECF-4F46-B172-4399-8A22EC83A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99FE4A-EBFF-960E-FC37-A17297C7F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CDCD4-6142-4D44-91A9-C5B2687B2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95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619A6-C9F1-D19C-4660-745D69D7F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B9E5A3-81DE-FE84-37BA-37C706D559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CD13F3-68AB-D971-008C-F53DA0802A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61169B-54AA-8E2F-D4AF-202639B4A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51837-F75E-1842-A54B-62A33DAC1E7C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F7BEC1-3D07-7FF8-8880-25E15B1FA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0BE755-3249-1D9D-146A-705CD05C5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CDCD4-6142-4D44-91A9-C5B2687B2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65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87A3A4-4A85-8F3F-CB7E-15234C694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2D42B5-C7CF-2985-3414-994034C0A8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B3AF16-B8C5-507A-515E-F68E061C84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51837-F75E-1842-A54B-62A33DAC1E7C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7CC98-D481-29B4-6C8E-48A29ADECD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E68A52-2A09-ACD5-37F2-43532F1AAE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CDCD4-6142-4D44-91A9-C5B2687B2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02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726908CC-6AC4-4222-8250-B90B6072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751" y="302429"/>
            <a:ext cx="11550506" cy="6053922"/>
          </a:xfrm>
          <a:prstGeom prst="rect">
            <a:avLst/>
          </a:prstGeom>
          <a:solidFill>
            <a:schemeClr val="bg1"/>
          </a:solidFill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lose up of water&#10;&#10;Description automatically generated">
            <a:extLst>
              <a:ext uri="{FF2B5EF4-FFF2-40B4-BE49-F238E27FC236}">
                <a16:creationId xmlns:a16="http://schemas.microsoft.com/office/drawing/2014/main" id="{655077F9-2F25-7AC7-E415-2B596465C7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7" r="-1" b="5584"/>
          <a:stretch/>
        </p:blipFill>
        <p:spPr>
          <a:xfrm>
            <a:off x="352751" y="302429"/>
            <a:ext cx="11550506" cy="6053920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608" y="2735029"/>
            <a:ext cx="148286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154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63">
            <a:extLst>
              <a:ext uri="{FF2B5EF4-FFF2-40B4-BE49-F238E27FC236}">
                <a16:creationId xmlns:a16="http://schemas.microsoft.com/office/drawing/2014/main" id="{726908CC-6AC4-4222-8250-B90B6072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751" y="302429"/>
            <a:ext cx="11550506" cy="6053922"/>
          </a:xfrm>
          <a:prstGeom prst="rect">
            <a:avLst/>
          </a:prstGeom>
          <a:solidFill>
            <a:schemeClr val="bg1"/>
          </a:solidFill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erson with a beard and text&#10;&#10;Description automatically generated">
            <a:extLst>
              <a:ext uri="{FF2B5EF4-FFF2-40B4-BE49-F238E27FC236}">
                <a16:creationId xmlns:a16="http://schemas.microsoft.com/office/drawing/2014/main" id="{0D5FF69B-0F62-A493-D604-9ABF7FD755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6821"/>
          <a:stretch/>
        </p:blipFill>
        <p:spPr>
          <a:xfrm>
            <a:off x="352751" y="302429"/>
            <a:ext cx="11550506" cy="6053920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608" y="2735029"/>
            <a:ext cx="148286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379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726908CC-6AC4-4222-8250-B90B6072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751" y="302429"/>
            <a:ext cx="11550506" cy="6053922"/>
          </a:xfrm>
          <a:prstGeom prst="rect">
            <a:avLst/>
          </a:prstGeom>
          <a:solidFill>
            <a:schemeClr val="bg1"/>
          </a:solidFill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erson with a beard&#10;&#10;Description automatically generated">
            <a:extLst>
              <a:ext uri="{FF2B5EF4-FFF2-40B4-BE49-F238E27FC236}">
                <a16:creationId xmlns:a16="http://schemas.microsoft.com/office/drawing/2014/main" id="{E9C4E88A-92F7-0D54-19FB-B0869AED62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6821"/>
          <a:stretch/>
        </p:blipFill>
        <p:spPr>
          <a:xfrm>
            <a:off x="352751" y="302429"/>
            <a:ext cx="11550506" cy="6053920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608" y="2735029"/>
            <a:ext cx="148286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141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0" name="Rectangle 99">
            <a:extLst>
              <a:ext uri="{FF2B5EF4-FFF2-40B4-BE49-F238E27FC236}">
                <a16:creationId xmlns:a16="http://schemas.microsoft.com/office/drawing/2014/main" id="{726908CC-6AC4-4222-8250-B90B6072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751" y="302429"/>
            <a:ext cx="11550506" cy="6053922"/>
          </a:xfrm>
          <a:prstGeom prst="rect">
            <a:avLst/>
          </a:prstGeom>
          <a:solidFill>
            <a:schemeClr val="bg1"/>
          </a:solidFill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erson with a blue background&#10;&#10;Description automatically generated with medium confidence">
            <a:extLst>
              <a:ext uri="{FF2B5EF4-FFF2-40B4-BE49-F238E27FC236}">
                <a16:creationId xmlns:a16="http://schemas.microsoft.com/office/drawing/2014/main" id="{A5A01062-955E-CC0A-B6E9-4209B82F87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6821"/>
          <a:stretch/>
        </p:blipFill>
        <p:spPr>
          <a:xfrm>
            <a:off x="352751" y="302429"/>
            <a:ext cx="11550506" cy="6053920"/>
          </a:xfrm>
          <a:prstGeom prst="rect">
            <a:avLst/>
          </a:prstGeom>
        </p:spPr>
      </p:pic>
      <p:sp>
        <p:nvSpPr>
          <p:cNvPr id="104" name="Rectangle 103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608" y="2735029"/>
            <a:ext cx="148286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951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9" name="Rectangle 108">
            <a:extLst>
              <a:ext uri="{FF2B5EF4-FFF2-40B4-BE49-F238E27FC236}">
                <a16:creationId xmlns:a16="http://schemas.microsoft.com/office/drawing/2014/main" id="{726908CC-6AC4-4222-8250-B90B6072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751" y="302429"/>
            <a:ext cx="11550506" cy="6053922"/>
          </a:xfrm>
          <a:prstGeom prst="rect">
            <a:avLst/>
          </a:prstGeom>
          <a:solidFill>
            <a:schemeClr val="bg1"/>
          </a:solidFill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erson with a blue background&#10;&#10;Description automatically generated with medium confidence">
            <a:extLst>
              <a:ext uri="{FF2B5EF4-FFF2-40B4-BE49-F238E27FC236}">
                <a16:creationId xmlns:a16="http://schemas.microsoft.com/office/drawing/2014/main" id="{AEB44304-77A0-2C0D-0DDD-1E84E7331E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6821"/>
          <a:stretch/>
        </p:blipFill>
        <p:spPr>
          <a:xfrm>
            <a:off x="352751" y="302429"/>
            <a:ext cx="11550506" cy="6053920"/>
          </a:xfrm>
          <a:prstGeom prst="rect">
            <a:avLst/>
          </a:prstGeom>
        </p:spPr>
      </p:pic>
      <p:sp>
        <p:nvSpPr>
          <p:cNvPr id="113" name="Rectangle 112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608" y="2735029"/>
            <a:ext cx="148286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312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3" name="Rectangle 122">
            <a:extLst>
              <a:ext uri="{FF2B5EF4-FFF2-40B4-BE49-F238E27FC236}">
                <a16:creationId xmlns:a16="http://schemas.microsoft.com/office/drawing/2014/main" id="{726908CC-6AC4-4222-8250-B90B6072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751" y="302429"/>
            <a:ext cx="11550506" cy="6053922"/>
          </a:xfrm>
          <a:prstGeom prst="rect">
            <a:avLst/>
          </a:prstGeom>
          <a:solidFill>
            <a:schemeClr val="bg1"/>
          </a:solidFill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document&#10;&#10;Description automatically generated">
            <a:extLst>
              <a:ext uri="{FF2B5EF4-FFF2-40B4-BE49-F238E27FC236}">
                <a16:creationId xmlns:a16="http://schemas.microsoft.com/office/drawing/2014/main" id="{6A9F0D88-0E27-F497-C1D8-E528804183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63" r="-1" b="2159"/>
          <a:stretch/>
        </p:blipFill>
        <p:spPr>
          <a:xfrm>
            <a:off x="352751" y="302429"/>
            <a:ext cx="11550506" cy="6053920"/>
          </a:xfrm>
          <a:prstGeom prst="rect">
            <a:avLst/>
          </a:prstGeom>
        </p:spPr>
      </p:pic>
      <p:sp>
        <p:nvSpPr>
          <p:cNvPr id="127" name="Rectangle 126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608" y="2735029"/>
            <a:ext cx="148286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536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4" name="Rectangle 133">
            <a:extLst>
              <a:ext uri="{FF2B5EF4-FFF2-40B4-BE49-F238E27FC236}">
                <a16:creationId xmlns:a16="http://schemas.microsoft.com/office/drawing/2014/main" id="{726908CC-6AC4-4222-8250-B90B6072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751" y="302429"/>
            <a:ext cx="11550506" cy="6053922"/>
          </a:xfrm>
          <a:prstGeom prst="rect">
            <a:avLst/>
          </a:prstGeom>
          <a:solidFill>
            <a:schemeClr val="bg1"/>
          </a:solidFill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close up of a leaf&#10;&#10;Description automatically generated">
            <a:extLst>
              <a:ext uri="{FF2B5EF4-FFF2-40B4-BE49-F238E27FC236}">
                <a16:creationId xmlns:a16="http://schemas.microsoft.com/office/drawing/2014/main" id="{41813A37-D5A4-08CF-B41B-4D955791E9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64" r="-1" b="3258"/>
          <a:stretch/>
        </p:blipFill>
        <p:spPr>
          <a:xfrm>
            <a:off x="352751" y="302429"/>
            <a:ext cx="11550506" cy="6053920"/>
          </a:xfrm>
          <a:prstGeom prst="rect">
            <a:avLst/>
          </a:prstGeom>
        </p:spPr>
      </p:pic>
      <p:sp>
        <p:nvSpPr>
          <p:cNvPr id="138" name="Rectangle 137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608" y="2735029"/>
            <a:ext cx="148286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813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726908CC-6AC4-4222-8250-B90B6072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751" y="302429"/>
            <a:ext cx="11550506" cy="6053922"/>
          </a:xfrm>
          <a:prstGeom prst="rect">
            <a:avLst/>
          </a:prstGeom>
          <a:solidFill>
            <a:schemeClr val="bg1"/>
          </a:solidFill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erson in a suit smiling&#10;&#10;Description automatically generated">
            <a:extLst>
              <a:ext uri="{FF2B5EF4-FFF2-40B4-BE49-F238E27FC236}">
                <a16:creationId xmlns:a16="http://schemas.microsoft.com/office/drawing/2014/main" id="{682B607A-F55C-4D6B-FE6A-AF848A6F9C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5" r="-1" b="4966"/>
          <a:stretch/>
        </p:blipFill>
        <p:spPr>
          <a:xfrm>
            <a:off x="352751" y="302429"/>
            <a:ext cx="11550506" cy="6053920"/>
          </a:xfrm>
          <a:prstGeom prst="rect">
            <a:avLst/>
          </a:prstGeom>
        </p:spPr>
      </p:pic>
      <p:sp>
        <p:nvSpPr>
          <p:cNvPr id="145" name="Rectangle 144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608" y="2735029"/>
            <a:ext cx="148286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0485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9">
            <a:extLst>
              <a:ext uri="{FF2B5EF4-FFF2-40B4-BE49-F238E27FC236}">
                <a16:creationId xmlns:a16="http://schemas.microsoft.com/office/drawing/2014/main" id="{726908CC-6AC4-4222-8250-B90B6072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751" y="302429"/>
            <a:ext cx="11550506" cy="6053922"/>
          </a:xfrm>
          <a:prstGeom prst="rect">
            <a:avLst/>
          </a:prstGeom>
          <a:solidFill>
            <a:schemeClr val="bg1"/>
          </a:solidFill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white and blue text&#10;&#10;Description automatically generated">
            <a:extLst>
              <a:ext uri="{FF2B5EF4-FFF2-40B4-BE49-F238E27FC236}">
                <a16:creationId xmlns:a16="http://schemas.microsoft.com/office/drawing/2014/main" id="{3A1EFE33-4B7C-63DA-736F-6C7DC9E255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81" r="-1" b="3740"/>
          <a:stretch/>
        </p:blipFill>
        <p:spPr>
          <a:xfrm>
            <a:off x="352751" y="302429"/>
            <a:ext cx="11550506" cy="6053920"/>
          </a:xfrm>
          <a:prstGeom prst="rect">
            <a:avLst/>
          </a:prstGeom>
        </p:spPr>
      </p:pic>
      <p:sp>
        <p:nvSpPr>
          <p:cNvPr id="114" name="Rectangle 113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608" y="2735029"/>
            <a:ext cx="148286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504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9" name="Rectangle 118">
            <a:extLst>
              <a:ext uri="{FF2B5EF4-FFF2-40B4-BE49-F238E27FC236}">
                <a16:creationId xmlns:a16="http://schemas.microsoft.com/office/drawing/2014/main" id="{726908CC-6AC4-4222-8250-B90B6072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751" y="302429"/>
            <a:ext cx="11550506" cy="6053922"/>
          </a:xfrm>
          <a:prstGeom prst="rect">
            <a:avLst/>
          </a:prstGeom>
          <a:solidFill>
            <a:schemeClr val="bg1"/>
          </a:solidFill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blue and pink background with text&#10;&#10;Description automatically generated">
            <a:extLst>
              <a:ext uri="{FF2B5EF4-FFF2-40B4-BE49-F238E27FC236}">
                <a16:creationId xmlns:a16="http://schemas.microsoft.com/office/drawing/2014/main" id="{B9F73329-9621-60EA-44A4-F1920CC0E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15" r="-1" b="1506"/>
          <a:stretch/>
        </p:blipFill>
        <p:spPr>
          <a:xfrm>
            <a:off x="352751" y="302429"/>
            <a:ext cx="11550506" cy="6053920"/>
          </a:xfrm>
          <a:prstGeom prst="rect">
            <a:avLst/>
          </a:prstGeom>
        </p:spPr>
      </p:pic>
      <p:sp>
        <p:nvSpPr>
          <p:cNvPr id="123" name="Rectangle 122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608" y="2735029"/>
            <a:ext cx="148286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6602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8" name="Rectangle 127">
            <a:extLst>
              <a:ext uri="{FF2B5EF4-FFF2-40B4-BE49-F238E27FC236}">
                <a16:creationId xmlns:a16="http://schemas.microsoft.com/office/drawing/2014/main" id="{726908CC-6AC4-4222-8250-B90B6072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751" y="302429"/>
            <a:ext cx="11550506" cy="6053922"/>
          </a:xfrm>
          <a:prstGeom prst="rect">
            <a:avLst/>
          </a:prstGeom>
          <a:solidFill>
            <a:schemeClr val="bg1"/>
          </a:solidFill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screenshot of a phone&#10;&#10;Description automatically generated">
            <a:extLst>
              <a:ext uri="{FF2B5EF4-FFF2-40B4-BE49-F238E27FC236}">
                <a16:creationId xmlns:a16="http://schemas.microsoft.com/office/drawing/2014/main" id="{9A2CB71A-5B4C-F36F-2A15-51877C130B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31" r="-1" b="690"/>
          <a:stretch/>
        </p:blipFill>
        <p:spPr>
          <a:xfrm>
            <a:off x="352751" y="302429"/>
            <a:ext cx="11550506" cy="6053920"/>
          </a:xfrm>
          <a:prstGeom prst="rect">
            <a:avLst/>
          </a:prstGeom>
        </p:spPr>
      </p:pic>
      <p:sp>
        <p:nvSpPr>
          <p:cNvPr id="132" name="Rectangle 131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608" y="2735029"/>
            <a:ext cx="148286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651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726908CC-6AC4-4222-8250-B90B6072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751" y="302429"/>
            <a:ext cx="11550506" cy="6053922"/>
          </a:xfrm>
          <a:prstGeom prst="rect">
            <a:avLst/>
          </a:prstGeom>
          <a:solidFill>
            <a:schemeClr val="bg1"/>
          </a:solidFill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close-up of bubbles in the water&#10;&#10;Description automatically generated">
            <a:extLst>
              <a:ext uri="{FF2B5EF4-FFF2-40B4-BE49-F238E27FC236}">
                <a16:creationId xmlns:a16="http://schemas.microsoft.com/office/drawing/2014/main" id="{65A4F27A-6CD6-C95D-0742-F7A768903D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6" r="-1" b="-1"/>
          <a:stretch/>
        </p:blipFill>
        <p:spPr>
          <a:xfrm>
            <a:off x="352751" y="302429"/>
            <a:ext cx="11550506" cy="6053920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608" y="2735029"/>
            <a:ext cx="148286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2309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726908CC-6AC4-4222-8250-B90B6072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751" y="302429"/>
            <a:ext cx="11550506" cy="6053922"/>
          </a:xfrm>
          <a:prstGeom prst="rect">
            <a:avLst/>
          </a:prstGeom>
          <a:solidFill>
            <a:schemeClr val="bg1"/>
          </a:solidFill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close-up of a person&#10;&#10;Description automatically generated">
            <a:extLst>
              <a:ext uri="{FF2B5EF4-FFF2-40B4-BE49-F238E27FC236}">
                <a16:creationId xmlns:a16="http://schemas.microsoft.com/office/drawing/2014/main" id="{9EC2E731-3310-67E5-06ED-D6ED5F342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751" y="302429"/>
            <a:ext cx="11486497" cy="6053921"/>
          </a:xfrm>
          <a:prstGeom prst="rect">
            <a:avLst/>
          </a:prstGeom>
        </p:spPr>
      </p:pic>
      <p:sp>
        <p:nvSpPr>
          <p:cNvPr id="141" name="Rectangle 140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608" y="2735029"/>
            <a:ext cx="148286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4580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726908CC-6AC4-4222-8250-B90B6072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751" y="302429"/>
            <a:ext cx="11550506" cy="6053922"/>
          </a:xfrm>
          <a:prstGeom prst="rect">
            <a:avLst/>
          </a:prstGeom>
          <a:solidFill>
            <a:schemeClr val="bg1"/>
          </a:solidFill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-up of a text&#10;&#10;Description automatically generated">
            <a:extLst>
              <a:ext uri="{FF2B5EF4-FFF2-40B4-BE49-F238E27FC236}">
                <a16:creationId xmlns:a16="http://schemas.microsoft.com/office/drawing/2014/main" id="{02DDFA69-D174-104F-6C3B-3D6956B5B7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10" r="-1" b="4311"/>
          <a:stretch/>
        </p:blipFill>
        <p:spPr>
          <a:xfrm>
            <a:off x="352751" y="302429"/>
            <a:ext cx="11550506" cy="6053920"/>
          </a:xfrm>
          <a:prstGeom prst="rect">
            <a:avLst/>
          </a:prstGeom>
        </p:spPr>
      </p:pic>
      <p:sp>
        <p:nvSpPr>
          <p:cNvPr id="141" name="Rectangle 140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608" y="2735029"/>
            <a:ext cx="148286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44480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6" name="Rectangle 145">
            <a:extLst>
              <a:ext uri="{FF2B5EF4-FFF2-40B4-BE49-F238E27FC236}">
                <a16:creationId xmlns:a16="http://schemas.microsoft.com/office/drawing/2014/main" id="{726908CC-6AC4-4222-8250-B90B6072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751" y="302429"/>
            <a:ext cx="11550506" cy="6053922"/>
          </a:xfrm>
          <a:prstGeom prst="rect">
            <a:avLst/>
          </a:prstGeom>
          <a:solidFill>
            <a:schemeClr val="bg1"/>
          </a:solidFill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blue and pink background with text&#10;&#10;Description automatically generated">
            <a:extLst>
              <a:ext uri="{FF2B5EF4-FFF2-40B4-BE49-F238E27FC236}">
                <a16:creationId xmlns:a16="http://schemas.microsoft.com/office/drawing/2014/main" id="{71103294-934E-0463-1933-822B7A3957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60" r="-1" b="761"/>
          <a:stretch/>
        </p:blipFill>
        <p:spPr>
          <a:xfrm>
            <a:off x="352751" y="302429"/>
            <a:ext cx="11550506" cy="6053920"/>
          </a:xfrm>
          <a:prstGeom prst="rect">
            <a:avLst/>
          </a:prstGeom>
        </p:spPr>
      </p:pic>
      <p:sp>
        <p:nvSpPr>
          <p:cNvPr id="150" name="Rectangle 149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608" y="2735029"/>
            <a:ext cx="148286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8753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5" name="Rectangle 154">
            <a:extLst>
              <a:ext uri="{FF2B5EF4-FFF2-40B4-BE49-F238E27FC236}">
                <a16:creationId xmlns:a16="http://schemas.microsoft.com/office/drawing/2014/main" id="{726908CC-6AC4-4222-8250-B90B6072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751" y="302429"/>
            <a:ext cx="11550506" cy="6053922"/>
          </a:xfrm>
          <a:prstGeom prst="rect">
            <a:avLst/>
          </a:prstGeom>
          <a:solidFill>
            <a:schemeClr val="bg1"/>
          </a:solidFill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close-up of a phone screen&#10;&#10;Description automatically generated">
            <a:extLst>
              <a:ext uri="{FF2B5EF4-FFF2-40B4-BE49-F238E27FC236}">
                <a16:creationId xmlns:a16="http://schemas.microsoft.com/office/drawing/2014/main" id="{5AE4AC95-130D-B69A-FD53-BC8F2E37AF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6821"/>
          <a:stretch/>
        </p:blipFill>
        <p:spPr>
          <a:xfrm>
            <a:off x="352751" y="302429"/>
            <a:ext cx="11550506" cy="6053920"/>
          </a:xfrm>
          <a:prstGeom prst="rect">
            <a:avLst/>
          </a:prstGeom>
        </p:spPr>
      </p:pic>
      <p:sp>
        <p:nvSpPr>
          <p:cNvPr id="159" name="Rectangle 158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608" y="2735029"/>
            <a:ext cx="148286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8018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aby's feet in a hand&#10;&#10;Description automatically generated">
            <a:extLst>
              <a:ext uri="{FF2B5EF4-FFF2-40B4-BE49-F238E27FC236}">
                <a16:creationId xmlns:a16="http://schemas.microsoft.com/office/drawing/2014/main" id="{08C3CDC3-4141-10FE-9F1B-579EC2E489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11" b="3004"/>
          <a:stretch/>
        </p:blipFill>
        <p:spPr>
          <a:xfrm>
            <a:off x="-1" y="1"/>
            <a:ext cx="12192000" cy="6068290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5029199"/>
            <a:ext cx="12228128" cy="1828800"/>
            <a:chOff x="-305" y="2987478"/>
            <a:chExt cx="12188952" cy="1828800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60" name="Freeform: Shape 59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232075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726908CC-6AC4-4222-8250-B90B6072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751" y="302429"/>
            <a:ext cx="11550506" cy="6053922"/>
          </a:xfrm>
          <a:prstGeom prst="rect">
            <a:avLst/>
          </a:prstGeom>
          <a:solidFill>
            <a:schemeClr val="bg1"/>
          </a:solidFill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lose up of water&#10;&#10;Description automatically generated">
            <a:extLst>
              <a:ext uri="{FF2B5EF4-FFF2-40B4-BE49-F238E27FC236}">
                <a16:creationId xmlns:a16="http://schemas.microsoft.com/office/drawing/2014/main" id="{655077F9-2F25-7AC7-E415-2B596465C7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7" r="-1" b="5584"/>
          <a:stretch/>
        </p:blipFill>
        <p:spPr>
          <a:xfrm>
            <a:off x="352751" y="302429"/>
            <a:ext cx="11550506" cy="605392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608" y="2735029"/>
            <a:ext cx="148286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826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726908CC-6AC4-4222-8250-B90B6072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751" y="302429"/>
            <a:ext cx="11550506" cy="6053922"/>
          </a:xfrm>
          <a:prstGeom prst="rect">
            <a:avLst/>
          </a:prstGeom>
          <a:solidFill>
            <a:schemeClr val="bg1"/>
          </a:solidFill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E08D84F3-85C7-1D4F-3AD5-26C7A3E52A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22" r="-1" b="-1"/>
          <a:stretch/>
        </p:blipFill>
        <p:spPr>
          <a:xfrm>
            <a:off x="352751" y="302429"/>
            <a:ext cx="11550506" cy="605392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608" y="2735029"/>
            <a:ext cx="148286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221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726908CC-6AC4-4222-8250-B90B6072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751" y="302429"/>
            <a:ext cx="11550506" cy="6053922"/>
          </a:xfrm>
          <a:prstGeom prst="rect">
            <a:avLst/>
          </a:prstGeom>
          <a:solidFill>
            <a:schemeClr val="bg1"/>
          </a:solidFill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blue and pink background with text&#10;&#10;Description automatically generated">
            <a:extLst>
              <a:ext uri="{FF2B5EF4-FFF2-40B4-BE49-F238E27FC236}">
                <a16:creationId xmlns:a16="http://schemas.microsoft.com/office/drawing/2014/main" id="{E6E82376-BF88-40A2-4C12-D872A3DEF0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" r="-1" b="6746"/>
          <a:stretch/>
        </p:blipFill>
        <p:spPr>
          <a:xfrm>
            <a:off x="352751" y="302429"/>
            <a:ext cx="11550506" cy="6053920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608" y="2735029"/>
            <a:ext cx="148286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295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726908CC-6AC4-4222-8250-B90B6072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751" y="302429"/>
            <a:ext cx="11550506" cy="6053922"/>
          </a:xfrm>
          <a:prstGeom prst="rect">
            <a:avLst/>
          </a:prstGeom>
          <a:solidFill>
            <a:schemeClr val="bg1"/>
          </a:solidFill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blue and pink background with text&#10;&#10;Description automatically generated">
            <a:extLst>
              <a:ext uri="{FF2B5EF4-FFF2-40B4-BE49-F238E27FC236}">
                <a16:creationId xmlns:a16="http://schemas.microsoft.com/office/drawing/2014/main" id="{52DD8B4C-1CC4-90CD-1D4B-82D84AE490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22" r="-1" b="-1"/>
          <a:stretch/>
        </p:blipFill>
        <p:spPr>
          <a:xfrm>
            <a:off x="352751" y="302429"/>
            <a:ext cx="11550506" cy="6053920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608" y="2735029"/>
            <a:ext cx="148286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278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726908CC-6AC4-4222-8250-B90B6072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751" y="302429"/>
            <a:ext cx="11550506" cy="6053922"/>
          </a:xfrm>
          <a:prstGeom prst="rect">
            <a:avLst/>
          </a:prstGeom>
          <a:solidFill>
            <a:schemeClr val="bg1"/>
          </a:solidFill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screenshot of a phone&#10;&#10;Description automatically generated">
            <a:extLst>
              <a:ext uri="{FF2B5EF4-FFF2-40B4-BE49-F238E27FC236}">
                <a16:creationId xmlns:a16="http://schemas.microsoft.com/office/drawing/2014/main" id="{8394FCB1-A82A-6D0F-D561-51060C677A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6821"/>
          <a:stretch/>
        </p:blipFill>
        <p:spPr>
          <a:xfrm>
            <a:off x="352751" y="302429"/>
            <a:ext cx="11550506" cy="6053920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608" y="2735029"/>
            <a:ext cx="148286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78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726908CC-6AC4-4222-8250-B90B6072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751" y="302429"/>
            <a:ext cx="11550506" cy="6053922"/>
          </a:xfrm>
          <a:prstGeom prst="rect">
            <a:avLst/>
          </a:prstGeom>
          <a:solidFill>
            <a:schemeClr val="bg1"/>
          </a:solidFill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blue and white text on a white background&#10;&#10;Description automatically generated">
            <a:extLst>
              <a:ext uri="{FF2B5EF4-FFF2-40B4-BE49-F238E27FC236}">
                <a16:creationId xmlns:a16="http://schemas.microsoft.com/office/drawing/2014/main" id="{AE2F9B5A-F63D-DBC7-9FF6-A2E0315B62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5" r="-1" b="5017"/>
          <a:stretch/>
        </p:blipFill>
        <p:spPr>
          <a:xfrm>
            <a:off x="352751" y="302429"/>
            <a:ext cx="11550506" cy="6053920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608" y="2735029"/>
            <a:ext cx="148286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468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726908CC-6AC4-4222-8250-B90B6072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751" y="302429"/>
            <a:ext cx="11550506" cy="6053922"/>
          </a:xfrm>
          <a:prstGeom prst="rect">
            <a:avLst/>
          </a:prstGeom>
          <a:solidFill>
            <a:schemeClr val="bg1"/>
          </a:solidFill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leaf&#10;&#10;Description automatically generated">
            <a:extLst>
              <a:ext uri="{FF2B5EF4-FFF2-40B4-BE49-F238E27FC236}">
                <a16:creationId xmlns:a16="http://schemas.microsoft.com/office/drawing/2014/main" id="{94E39211-6EF0-1AD6-F9E7-3CAE840784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55" r="-1" b="4066"/>
          <a:stretch/>
        </p:blipFill>
        <p:spPr>
          <a:xfrm>
            <a:off x="352751" y="302429"/>
            <a:ext cx="11550506" cy="6053920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608" y="2735029"/>
            <a:ext cx="148286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432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726908CC-6AC4-4222-8250-B90B6072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751" y="302429"/>
            <a:ext cx="11550506" cy="6053922"/>
          </a:xfrm>
          <a:prstGeom prst="rect">
            <a:avLst/>
          </a:prstGeom>
          <a:solidFill>
            <a:schemeClr val="bg1"/>
          </a:solidFill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text on a white background&#10;&#10;Description automatically generated">
            <a:extLst>
              <a:ext uri="{FF2B5EF4-FFF2-40B4-BE49-F238E27FC236}">
                <a16:creationId xmlns:a16="http://schemas.microsoft.com/office/drawing/2014/main" id="{31FCC808-EEDD-8A37-B288-9908B86858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94" r="-1" b="4328"/>
          <a:stretch/>
        </p:blipFill>
        <p:spPr>
          <a:xfrm>
            <a:off x="352751" y="302429"/>
            <a:ext cx="11550506" cy="6053920"/>
          </a:xfrm>
          <a:prstGeom prst="rect">
            <a:avLst/>
          </a:prstGeom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608" y="2735029"/>
            <a:ext cx="148286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8187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1750</TotalTime>
  <Words>0</Words>
  <Application>Microsoft Office PowerPoint</Application>
  <PresentationFormat>Widescreen</PresentationFormat>
  <Paragraphs>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Terry Jess Joles</dc:creator>
  <cp:lastModifiedBy>Shannon Spence</cp:lastModifiedBy>
  <cp:revision>4</cp:revision>
  <cp:lastPrinted>2023-09-17T12:27:46Z</cp:lastPrinted>
  <dcterms:created xsi:type="dcterms:W3CDTF">2023-09-17T02:18:05Z</dcterms:created>
  <dcterms:modified xsi:type="dcterms:W3CDTF">2023-09-24T17:31:35Z</dcterms:modified>
</cp:coreProperties>
</file>